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59" r:id="rId4"/>
    <p:sldId id="260" r:id="rId5"/>
    <p:sldId id="267" r:id="rId6"/>
    <p:sldId id="263" r:id="rId7"/>
    <p:sldId id="264" r:id="rId8"/>
    <p:sldId id="262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4" r:id="rId19"/>
    <p:sldId id="258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6077" autoAdjust="0"/>
  </p:normalViewPr>
  <p:slideViewPr>
    <p:cSldViewPr snapToGrid="0">
      <p:cViewPr varScale="1">
        <p:scale>
          <a:sx n="54" d="100"/>
          <a:sy n="54" d="100"/>
        </p:scale>
        <p:origin x="10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5EEBA-F5AC-4120-BE1C-8BD33FC89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19259-BD01-4B65-8943-6409CE005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1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9259-BD01-4B65-8943-6409CE005E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9259-BD01-4B65-8943-6409CE005E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9259-BD01-4B65-8943-6409CE005E3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17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9259-BD01-4B65-8943-6409CE005E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9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57" y="409303"/>
            <a:ext cx="88827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Дулаева</a:t>
            </a:r>
            <a:r>
              <a:rPr lang="ru-RU" dirty="0"/>
              <a:t> </a:t>
            </a:r>
            <a:r>
              <a:rPr lang="ru-RU" dirty="0" err="1"/>
              <a:t>Эльнара</a:t>
            </a:r>
            <a:r>
              <a:rPr lang="ru-RU" dirty="0"/>
              <a:t> </a:t>
            </a:r>
            <a:r>
              <a:rPr lang="ru-RU" dirty="0" err="1"/>
              <a:t>Зильпикаровна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Кандидат филологических наук, </a:t>
            </a:r>
            <a:r>
              <a:rPr lang="ru-RU" dirty="0" err="1"/>
              <a:t>и.о.доцента</a:t>
            </a:r>
            <a:r>
              <a:rPr lang="ru-RU" dirty="0"/>
              <a:t>  кафедры </a:t>
            </a:r>
            <a:r>
              <a:rPr lang="ru-RU" dirty="0" err="1"/>
              <a:t>Тюрксой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Контактная информация </a:t>
            </a:r>
            <a:br>
              <a:rPr lang="ru-RU" dirty="0"/>
            </a:br>
            <a:r>
              <a:rPr lang="ru-RU" dirty="0"/>
              <a:t>Рабочий телефон: 8(727) 2438349</a:t>
            </a:r>
            <a:br>
              <a:rPr lang="ru-RU" dirty="0"/>
            </a:br>
            <a:r>
              <a:rPr lang="ru-RU" dirty="0"/>
              <a:t>Мобильный телефон: +7 (775) 9778877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elnara1981dulayeva@mail.ru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97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1" y="104504"/>
            <a:ext cx="4307643" cy="56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50" y="866974"/>
            <a:ext cx="5280388" cy="47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5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31" y="495021"/>
            <a:ext cx="5002529" cy="539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36" y="975360"/>
            <a:ext cx="3828820" cy="47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8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270" y="879566"/>
            <a:ext cx="3706798" cy="530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305" y="1715587"/>
            <a:ext cx="3683602" cy="42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726" y="2325188"/>
            <a:ext cx="2848214" cy="33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4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363" y="1149532"/>
            <a:ext cx="3253485" cy="448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6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1" y="1201783"/>
            <a:ext cx="3508905" cy="39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SORULARA YANIT VERINIZ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tr-TR" dirty="0" smtClean="0"/>
              <a:t>Dünyada  </a:t>
            </a:r>
            <a:r>
              <a:rPr lang="tr-TR" dirty="0"/>
              <a:t>Çevirinin Tarihini Anlatınız </a:t>
            </a:r>
          </a:p>
          <a:p>
            <a:r>
              <a:rPr lang="tr-TR" dirty="0" smtClean="0"/>
              <a:t>Tercümanlık </a:t>
            </a:r>
            <a:r>
              <a:rPr lang="tr-TR" dirty="0"/>
              <a:t>Mesleğinin Tarihi Anlatınız </a:t>
            </a:r>
          </a:p>
          <a:p>
            <a:r>
              <a:rPr lang="tr-TR" dirty="0" smtClean="0"/>
              <a:t>Dünyanın </a:t>
            </a:r>
            <a:r>
              <a:rPr lang="tr-TR" dirty="0"/>
              <a:t>En Ünlü Tercümanları Söyleyiniz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en-US" dirty="0" smtClean="0"/>
              <a:t>SANATSAL </a:t>
            </a:r>
            <a:r>
              <a:rPr lang="en-US" dirty="0"/>
              <a:t>VE EDEBİ ÇEVİRİ </a:t>
            </a:r>
            <a:r>
              <a:rPr lang="en-US" dirty="0" smtClean="0"/>
              <a:t>TÜRLERİ</a:t>
            </a:r>
            <a:r>
              <a:rPr lang="tr-TR" dirty="0" smtClean="0"/>
              <a:t>Nİ SÖYLEYİNİZ </a:t>
            </a:r>
            <a:endParaRPr lang="en-US" dirty="0"/>
          </a:p>
          <a:p>
            <a:r>
              <a:rPr lang="en-US" dirty="0" err="1"/>
              <a:t>Sanatsal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Edebi</a:t>
            </a:r>
            <a:r>
              <a:rPr lang="en-US" dirty="0"/>
              <a:t> </a:t>
            </a:r>
            <a:r>
              <a:rPr lang="en-US" dirty="0" err="1"/>
              <a:t>Çeviri</a:t>
            </a:r>
            <a:r>
              <a:rPr lang="en-US" dirty="0"/>
              <a:t> </a:t>
            </a:r>
            <a:r>
              <a:rPr lang="en-US" dirty="0" err="1"/>
              <a:t>Nedir</a:t>
            </a:r>
            <a:r>
              <a:rPr lang="en-US" dirty="0"/>
              <a:t>? </a:t>
            </a:r>
            <a:endParaRPr lang="ru-RU" dirty="0"/>
          </a:p>
          <a:p>
            <a:r>
              <a:rPr lang="en-US" dirty="0" err="1" smtClean="0"/>
              <a:t>Edebi</a:t>
            </a:r>
            <a:r>
              <a:rPr lang="en-US" dirty="0" smtClean="0"/>
              <a:t> </a:t>
            </a:r>
            <a:r>
              <a:rPr lang="en-US" dirty="0" err="1" smtClean="0"/>
              <a:t>Eser</a:t>
            </a:r>
            <a:r>
              <a:rPr lang="en-US" dirty="0" smtClean="0"/>
              <a:t> </a:t>
            </a:r>
            <a:r>
              <a:rPr lang="en-US" dirty="0" err="1" smtClean="0"/>
              <a:t>Çevirisi</a:t>
            </a:r>
            <a:r>
              <a:rPr lang="en-US" dirty="0" smtClean="0"/>
              <a:t> </a:t>
            </a:r>
            <a:r>
              <a:rPr lang="en-US" dirty="0" err="1" smtClean="0"/>
              <a:t>Yapılırken</a:t>
            </a:r>
            <a:r>
              <a:rPr lang="en-US" dirty="0" smtClean="0"/>
              <a:t> </a:t>
            </a:r>
            <a:r>
              <a:rPr lang="en-US" dirty="0" err="1" smtClean="0"/>
              <a:t>Nelere</a:t>
            </a:r>
            <a:r>
              <a:rPr lang="en-US" dirty="0" smtClean="0"/>
              <a:t> </a:t>
            </a:r>
            <a:r>
              <a:rPr lang="en-US" dirty="0" err="1" smtClean="0"/>
              <a:t>Dikkat</a:t>
            </a:r>
            <a:r>
              <a:rPr lang="en-US" dirty="0" smtClean="0"/>
              <a:t> </a:t>
            </a:r>
            <a:r>
              <a:rPr lang="en-US" dirty="0" err="1" smtClean="0"/>
              <a:t>Edilmelidir</a:t>
            </a:r>
            <a:r>
              <a:rPr lang="en-US" dirty="0" smtClean="0"/>
              <a:t>?</a:t>
            </a:r>
            <a:endParaRPr lang="tr-TR" dirty="0" smtClean="0"/>
          </a:p>
          <a:p>
            <a:r>
              <a:rPr lang="tr-TR" dirty="0"/>
              <a:t>Roman ve Öykü Çevirileri Nasıl Olmalıdır? </a:t>
            </a:r>
            <a:endParaRPr lang="tr-TR" dirty="0" smtClean="0"/>
          </a:p>
          <a:p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İyi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Edebi</a:t>
            </a:r>
            <a:r>
              <a:rPr lang="en-US" dirty="0"/>
              <a:t> </a:t>
            </a:r>
            <a:r>
              <a:rPr lang="en-US" dirty="0" err="1"/>
              <a:t>Çevirmen</a:t>
            </a:r>
            <a:r>
              <a:rPr lang="en-US" dirty="0"/>
              <a:t> </a:t>
            </a:r>
            <a:r>
              <a:rPr lang="en-US" dirty="0" err="1" smtClean="0"/>
              <a:t>Olunur</a:t>
            </a:r>
            <a:endParaRPr lang="tr-TR" dirty="0" smtClean="0"/>
          </a:p>
          <a:p>
            <a:r>
              <a:rPr lang="en-US" dirty="0" err="1"/>
              <a:t>Edebi</a:t>
            </a:r>
            <a:r>
              <a:rPr lang="en-US" dirty="0"/>
              <a:t> </a:t>
            </a:r>
            <a:r>
              <a:rPr lang="en-US" dirty="0" err="1"/>
              <a:t>çeviriden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smtClean="0"/>
              <a:t>v</a:t>
            </a:r>
            <a:r>
              <a:rPr lang="tr-TR" dirty="0" smtClean="0"/>
              <a:t>eriniz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97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Sanatsal Edebi Çeviri</a:t>
            </a:r>
            <a:br>
              <a:rPr lang="tr-TR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3634" y="2160588"/>
            <a:ext cx="340476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İnternette</a:t>
            </a:r>
            <a:r>
              <a:rPr lang="ru-RU" dirty="0"/>
              <a:t> </a:t>
            </a:r>
            <a:r>
              <a:rPr lang="ru-RU" dirty="0" err="1"/>
              <a:t>Kitap</a:t>
            </a:r>
            <a:r>
              <a:rPr lang="ru-RU" dirty="0"/>
              <a:t>, </a:t>
            </a:r>
            <a:r>
              <a:rPr lang="ru-RU" dirty="0" err="1"/>
              <a:t>Kaynaklar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Виды перевода - http://www.trpub.ru/valeeva-perevod.html</a:t>
            </a:r>
          </a:p>
          <a:p>
            <a:r>
              <a:rPr lang="ru-RU" dirty="0"/>
              <a:t>История турецкого перевода - http://www.mirperevoda.ru/turke_tranc_hist.htm</a:t>
            </a:r>
          </a:p>
          <a:p>
            <a:r>
              <a:rPr lang="ru-RU" dirty="0"/>
              <a:t>Ложные друзья переводчика - http://linguistic.ru/index.php?id=63&amp;op=content</a:t>
            </a:r>
          </a:p>
          <a:p>
            <a:r>
              <a:rPr lang="ru-RU" dirty="0"/>
              <a:t>Мир перевода - http://apchuzhakin.narod.ru/books.htm</a:t>
            </a:r>
          </a:p>
        </p:txBody>
      </p:sp>
    </p:spTree>
    <p:extLst>
      <p:ext uri="{BB962C8B-B14F-4D97-AF65-F5344CB8AC3E}">
        <p14:creationId xmlns:p14="http://schemas.microsoft.com/office/powerpoint/2010/main" val="255102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EDEBİ ÇEVİRİNİN ÖZELİKLERİ NELERDİR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905" y="2160588"/>
            <a:ext cx="264422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6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SANATSAL VE EDEBİ ÇEVİRİ TÜRLERİ: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ROMAN ÇEVİRİSİ </a:t>
            </a:r>
          </a:p>
          <a:p>
            <a:r>
              <a:rPr lang="en-US" dirty="0"/>
              <a:t>ÖYKÜ ÇEVİRİSİ </a:t>
            </a:r>
          </a:p>
          <a:p>
            <a:r>
              <a:rPr lang="en-US" dirty="0"/>
              <a:t>ŞİİR ÇEVİRİSİ </a:t>
            </a:r>
          </a:p>
          <a:p>
            <a:r>
              <a:rPr lang="en-US" dirty="0"/>
              <a:t>DENEME KISA YAZI ÇEVİRİSİ </a:t>
            </a:r>
          </a:p>
          <a:p>
            <a:r>
              <a:rPr lang="en-US" dirty="0"/>
              <a:t>TİYATRO ÇEVİRİSİ </a:t>
            </a:r>
          </a:p>
          <a:p>
            <a:r>
              <a:rPr lang="en-US" dirty="0"/>
              <a:t>SENARYO ÇEVİRİSİ</a:t>
            </a:r>
          </a:p>
          <a:p>
            <a:r>
              <a:rPr lang="tr-TR" dirty="0" smtClean="0"/>
              <a:t>FİLİM KISA FİLİM DİZİ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SERGİ TANITIM YAZISI ÇEVİRİSİ </a:t>
            </a:r>
          </a:p>
          <a:p>
            <a:r>
              <a:rPr lang="tr-TR" dirty="0" smtClean="0"/>
              <a:t>SÜRELİ YAYIN ÇEVİRİSİ </a:t>
            </a:r>
          </a:p>
          <a:p>
            <a:r>
              <a:rPr lang="tr-TR" dirty="0" smtClean="0"/>
              <a:t>MASAL</a:t>
            </a:r>
            <a:r>
              <a:rPr lang="ru-RU" dirty="0" smtClean="0"/>
              <a:t>,</a:t>
            </a:r>
            <a:r>
              <a:rPr lang="tr-TR" dirty="0" smtClean="0"/>
              <a:t> ÇOCUK KİTAPLARI</a:t>
            </a:r>
            <a:r>
              <a:rPr lang="ru-RU" dirty="0" smtClean="0"/>
              <a:t>,</a:t>
            </a:r>
            <a:r>
              <a:rPr lang="tr-TR" dirty="0" smtClean="0"/>
              <a:t> FABL ÇEVİRİSİ </a:t>
            </a:r>
          </a:p>
          <a:p>
            <a:r>
              <a:rPr lang="tr-TR" dirty="0" smtClean="0"/>
              <a:t>FIKRA </a:t>
            </a:r>
            <a:r>
              <a:rPr lang="ru-RU" dirty="0"/>
              <a:t>,</a:t>
            </a:r>
            <a:r>
              <a:rPr lang="tr-TR" dirty="0" smtClean="0"/>
              <a:t>SOHBET</a:t>
            </a:r>
            <a:r>
              <a:rPr lang="ru-RU" dirty="0" smtClean="0"/>
              <a:t>,</a:t>
            </a:r>
            <a:r>
              <a:rPr lang="tr-TR" dirty="0" smtClean="0"/>
              <a:t> ELEŞTİRİ </a:t>
            </a:r>
            <a:r>
              <a:rPr lang="ru-RU" dirty="0" smtClean="0"/>
              <a:t>,</a:t>
            </a:r>
            <a:r>
              <a:rPr lang="tr-TR" dirty="0" smtClean="0"/>
              <a:t>HATIRA BİYOGRAFİ</a:t>
            </a:r>
            <a:r>
              <a:rPr lang="ru-RU" dirty="0" smtClean="0"/>
              <a:t>,</a:t>
            </a:r>
            <a:r>
              <a:rPr lang="tr-TR" dirty="0" smtClean="0"/>
              <a:t> GEZİ YAZISI ÇEVİRİSİ </a:t>
            </a:r>
          </a:p>
          <a:p>
            <a:r>
              <a:rPr lang="tr-TR" dirty="0" smtClean="0"/>
              <a:t>KİTAP VE DERGİ ÇEVİRİSİ </a:t>
            </a:r>
          </a:p>
          <a:p>
            <a:r>
              <a:rPr lang="tr-TR" dirty="0" smtClean="0"/>
              <a:t>ÇİZGİ ROMAN </a:t>
            </a:r>
          </a:p>
          <a:p>
            <a:r>
              <a:rPr lang="tr-TR" dirty="0" smtClean="0"/>
              <a:t>TEOLOJİK METİN ÇEVİRİSİ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04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7" y="251716"/>
            <a:ext cx="3853408" cy="62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0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615" y="322217"/>
            <a:ext cx="5653115" cy="62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3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77" y="357051"/>
            <a:ext cx="3487138" cy="58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9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131" y="261258"/>
            <a:ext cx="3355078" cy="52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3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42" y="383177"/>
            <a:ext cx="3876240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799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</TotalTime>
  <Words>161</Words>
  <Application>Microsoft Office PowerPoint</Application>
  <PresentationFormat>Широкоэкранный</PresentationFormat>
  <Paragraphs>40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             Sanatsal Edebi Çeviri </vt:lpstr>
      <vt:lpstr>EDEBİ ÇEVİRİNİN ÖZELİKLERİ NELERDİR </vt:lpstr>
      <vt:lpstr>SANATSAL VE EDEBİ ÇEVİRİ TÜRLERİ: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SORULARA YANIT VERINIZ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2021-01-27T07:48:36Z</dcterms:created>
  <dcterms:modified xsi:type="dcterms:W3CDTF">2021-02-01T04:56:47Z</dcterms:modified>
</cp:coreProperties>
</file>